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12192000" cx="6858000"/>
  <p:notesSz cx="6858000" cy="9144000"/>
  <p:embeddedFontLst>
    <p:embeddedFont>
      <p:font typeface="Play"/>
      <p:regular r:id="rId6"/>
      <p:bold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hFcuA4fHyEPvFPqepHlzjG05aXD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font" Target="fonts/Play-regular.fntdata"/><Relationship Id="rId7" Type="http://schemas.openxmlformats.org/officeDocument/2006/relationships/font" Target="fonts/Play-bold.fntdata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>
          <a:xfrm>
            <a:off x="514350" y="1995312"/>
            <a:ext cx="5829300" cy="42446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Play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857250" y="6403623"/>
            <a:ext cx="5143500" cy="29435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-438856" y="4155899"/>
            <a:ext cx="7735712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481057" y="5075811"/>
            <a:ext cx="10332156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-2519318" y="3639917"/>
            <a:ext cx="10332156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467916" y="3039537"/>
            <a:ext cx="5915025" cy="50715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Play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467916" y="8159048"/>
            <a:ext cx="5915025" cy="266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500"/>
              <a:buNone/>
              <a:defRPr sz="15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350"/>
              <a:buNone/>
              <a:defRPr sz="135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6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471488" y="3245556"/>
            <a:ext cx="2914650" cy="773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2" type="body"/>
          </p:nvPr>
        </p:nvSpPr>
        <p:spPr>
          <a:xfrm>
            <a:off x="3471863" y="3245556"/>
            <a:ext cx="2914650" cy="773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72381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" type="body"/>
          </p:nvPr>
        </p:nvSpPr>
        <p:spPr>
          <a:xfrm>
            <a:off x="472381" y="2988734"/>
            <a:ext cx="2901255" cy="14647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39" name="Google Shape;39;p8"/>
          <p:cNvSpPr txBox="1"/>
          <p:nvPr>
            <p:ph idx="2" type="body"/>
          </p:nvPr>
        </p:nvSpPr>
        <p:spPr>
          <a:xfrm>
            <a:off x="472381" y="4453467"/>
            <a:ext cx="2901255" cy="65503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3" type="body"/>
          </p:nvPr>
        </p:nvSpPr>
        <p:spPr>
          <a:xfrm>
            <a:off x="3471863" y="2988734"/>
            <a:ext cx="2915543" cy="14647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1" name="Google Shape;41;p8"/>
          <p:cNvSpPr txBox="1"/>
          <p:nvPr>
            <p:ph idx="4" type="body"/>
          </p:nvPr>
        </p:nvSpPr>
        <p:spPr>
          <a:xfrm>
            <a:off x="3471863" y="4453467"/>
            <a:ext cx="2915543" cy="65503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/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472381" y="812800"/>
            <a:ext cx="2211884" cy="2844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lay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2915543" y="1755425"/>
            <a:ext cx="3471863" cy="86642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472381" y="3657600"/>
            <a:ext cx="2211884" cy="67761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472381" y="812800"/>
            <a:ext cx="2211884" cy="2844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lay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2915543" y="1755425"/>
            <a:ext cx="3471863" cy="866422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472381" y="3657600"/>
            <a:ext cx="2211884" cy="67761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lay"/>
              <a:buNone/>
              <a:defRPr b="0" i="0" sz="33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0" y="2810766"/>
            <a:ext cx="685800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4000" u="none" cap="none" strike="noStrik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  <a:endParaRPr b="0" i="0" sz="4000" u="none" cap="none" strike="noStrike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-2" y="3518652"/>
            <a:ext cx="688953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D86CCC"/>
                </a:solidFill>
                <a:latin typeface="Arial"/>
                <a:ea typeface="Arial"/>
                <a:cs typeface="Arial"/>
                <a:sym typeface="Arial"/>
              </a:rPr>
              <a:t>Autor/ar/s</a:t>
            </a:r>
            <a:endParaRPr b="0" i="0" sz="1800" u="none" cap="none" strike="noStrike">
              <a:solidFill>
                <a:srgbClr val="D86C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-1" y="6594398"/>
            <a:ext cx="688953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D86CCC"/>
                </a:solidFill>
                <a:latin typeface="Arial"/>
                <a:ea typeface="Arial"/>
                <a:cs typeface="Arial"/>
                <a:sym typeface="Arial"/>
              </a:rPr>
              <a:t>CUERPO DEL PÓSTER</a:t>
            </a:r>
            <a:endParaRPr b="0" i="0" sz="1800" u="none" cap="none" strike="noStrike">
              <a:solidFill>
                <a:srgbClr val="D86CCC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2025-07-23T16:03:45Z</dcterms:created>
  <dc:creator>Betinho Fragoso De Arruda</dc:creator>
</cp:coreProperties>
</file>